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F7331B-74A8-4A3C-A5A8-FDF33AF5D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120" y="0"/>
            <a:ext cx="58297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134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26</cp:revision>
  <dcterms:created xsi:type="dcterms:W3CDTF">2020-04-18T07:36:16Z</dcterms:created>
  <dcterms:modified xsi:type="dcterms:W3CDTF">2020-05-05T08:23:10Z</dcterms:modified>
</cp:coreProperties>
</file>